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70" r:id="rId3"/>
    <p:sldId id="261" r:id="rId4"/>
    <p:sldId id="276" r:id="rId5"/>
    <p:sldId id="271" r:id="rId6"/>
    <p:sldId id="272" r:id="rId7"/>
    <p:sldId id="277" r:id="rId8"/>
    <p:sldId id="259" r:id="rId9"/>
    <p:sldId id="266" r:id="rId10"/>
    <p:sldId id="273" r:id="rId11"/>
    <p:sldId id="274" r:id="rId12"/>
    <p:sldId id="268" r:id="rId13"/>
    <p:sldId id="269" r:id="rId14"/>
    <p:sldId id="278" r:id="rId15"/>
    <p:sldId id="279" r:id="rId16"/>
    <p:sldId id="275" r:id="rId17"/>
    <p:sldId id="260" r:id="rId18"/>
    <p:sldId id="264" r:id="rId19"/>
    <p:sldId id="265" r:id="rId20"/>
    <p:sldId id="267" r:id="rId21"/>
    <p:sldId id="262" r:id="rId22"/>
    <p:sldId id="26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97"/>
    <p:restoredTop sz="86481"/>
  </p:normalViewPr>
  <p:slideViewPr>
    <p:cSldViewPr snapToGrid="0" snapToObjects="1">
      <p:cViewPr varScale="1">
        <p:scale>
          <a:sx n="100" d="100"/>
          <a:sy n="100" d="100"/>
        </p:scale>
        <p:origin x="1992" y="160"/>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2019/5/21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交差点を通過する車両の挙動をモデル化します。今回は信号のない交差点にて，直進，右左折それぞれを，交差点の使用権</a:t>
            </a:r>
            <a:r>
              <a:rPr kumimoji="1" lang="en-US" altLang="ja-JP" dirty="0"/>
              <a:t>Lock</a:t>
            </a:r>
            <a:r>
              <a:rPr kumimoji="1" lang="ja-JP" altLang="en-US"/>
              <a:t>の組み合わせで表現するようなモデルを考えます。</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次に，先ほど考えた交差点を通過する車両の挙動を時間オートマトンで記述します。（図の説明。）</a:t>
            </a:r>
            <a:endParaRPr kumimoji="1" lang="en-US" altLang="ja-JP" dirty="0"/>
          </a:p>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2019/5/22</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2019/5/22</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2019/5/22</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2019/5/22</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群制御アルゴリズムの性能モデル検証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 正樹　榊原 一紀</a:t>
            </a:r>
            <a:r>
              <a:rPr lang="ja-JP" altLang="en-US" sz="1600" dirty="0"/>
              <a:t>　</a:t>
            </a:r>
            <a:r>
              <a:rPr lang="en-US" altLang="ja-JP" sz="1600" dirty="0"/>
              <a:t>(</a:t>
            </a:r>
            <a:r>
              <a:rPr lang="ja-JP" altLang="en-US" sz="1600"/>
              <a:t>富山県立大学</a:t>
            </a:r>
            <a:r>
              <a:rPr lang="en-US" altLang="ja-JP" sz="1600" dirty="0"/>
              <a:t>)</a:t>
            </a:r>
          </a:p>
          <a:p>
            <a:pPr algn="r"/>
            <a:r>
              <a:rPr lang="ja-JP" altLang="en-US" sz="1600"/>
              <a:t>玉置 久　</a:t>
            </a:r>
            <a:r>
              <a:rPr lang="en-US" altLang="ja-JP" sz="1600" dirty="0"/>
              <a:t>(</a:t>
            </a:r>
            <a:r>
              <a:rPr lang="ja-JP" altLang="en-US" sz="1600"/>
              <a:t>神戸大学</a:t>
            </a:r>
            <a:r>
              <a:rPr lang="en-US" altLang="ja-JP" sz="1600" dirty="0"/>
              <a:t>)</a:t>
            </a:r>
            <a:endParaRPr lang="ja-JP" altLang="en-US" sz="1600"/>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2019/5/22</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2019/5/22</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82368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6109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50196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dirty="0"/>
              <a:t>2019/5/22</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99903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8069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216988" y="6062942"/>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3467</TotalTime>
  <Words>2769</Words>
  <Application>Microsoft Macintosh PowerPoint</Application>
  <PresentationFormat>画面に合わせる (4:3)</PresentationFormat>
  <Paragraphs>238</Paragraphs>
  <Slides>22</Slides>
  <Notes>22</Notes>
  <HiddenSlides>6</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Arial Regular</vt:lpstr>
      <vt:lpstr>メイリオ</vt:lpstr>
      <vt:lpstr>メイリオ</vt:lpstr>
      <vt:lpstr>游ゴシック</vt:lpstr>
      <vt:lpstr>Arial</vt:lpstr>
      <vt:lpstr>Century Gothic</vt:lpstr>
      <vt:lpstr>Courier New</vt:lpstr>
      <vt:lpstr>Office テーマ</vt:lpstr>
      <vt:lpstr>UPPAALを用いた自動運転車の 群制御アルゴリズムの性能モデル検証</vt:lpstr>
      <vt:lpstr>研究背景</vt:lpstr>
      <vt:lpstr>研究背景</vt:lpstr>
      <vt:lpstr>目的</vt:lpstr>
      <vt:lpstr>モデル検査</vt:lpstr>
      <vt:lpstr>本研究のアプローチ</vt:lpstr>
      <vt:lpstr>5つのLockを使った交差点モデル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94</cp:revision>
  <cp:lastPrinted>2019-02-17T14:18:00Z</cp:lastPrinted>
  <dcterms:created xsi:type="dcterms:W3CDTF">2019-02-12T08:19:39Z</dcterms:created>
  <dcterms:modified xsi:type="dcterms:W3CDTF">2019-05-22T01:45:59Z</dcterms:modified>
</cp:coreProperties>
</file>